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C3953A-7C48-43D8-AACD-3DF6B3F1AEB2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464C9-EAF5-4EAB-8634-8C262A4D21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E062-D13E-4155-8FE4-FFD624FB1B6E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C2CF-981E-46E5-8260-11902241F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E062-D13E-4155-8FE4-FFD624FB1B6E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C2CF-981E-46E5-8260-11902241F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E062-D13E-4155-8FE4-FFD624FB1B6E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C2CF-981E-46E5-8260-11902241F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E062-D13E-4155-8FE4-FFD624FB1B6E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C2CF-981E-46E5-8260-11902241F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E062-D13E-4155-8FE4-FFD624FB1B6E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C2CF-981E-46E5-8260-11902241F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E062-D13E-4155-8FE4-FFD624FB1B6E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C2CF-981E-46E5-8260-11902241F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E062-D13E-4155-8FE4-FFD624FB1B6E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C2CF-981E-46E5-8260-11902241F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E062-D13E-4155-8FE4-FFD624FB1B6E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C2CF-981E-46E5-8260-11902241F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E062-D13E-4155-8FE4-FFD624FB1B6E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C2CF-981E-46E5-8260-11902241F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E062-D13E-4155-8FE4-FFD624FB1B6E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C2CF-981E-46E5-8260-11902241F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E062-D13E-4155-8FE4-FFD624FB1B6E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C2CF-981E-46E5-8260-11902241F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9E062-D13E-4155-8FE4-FFD624FB1B6E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8C2CF-981E-46E5-8260-11902241F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topnaz.com/%d8%a2%d9%85%d9%88%d8%b2%d8%b4-%d9%88%d8%b6%d9%88-%da%af%d8%b1%d9%81%d8%aa%d9%86-%d8%a8%d9%87-%d8%b5%d9%88%d8%b1%d8%aa-%d8%b5%d8%ad%db%8c%d8%ad-%d9%88-%da%a9%d8%a7%d9%85%d9%84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:\عاطفه\بسم الله\0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0"/>
            <a:ext cx="850109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Tm="10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0"/>
            <a:ext cx="8243918" cy="2143116"/>
          </a:xfrm>
        </p:spPr>
        <p:txBody>
          <a:bodyPr>
            <a:noAutofit/>
          </a:bodyPr>
          <a:lstStyle/>
          <a:p>
            <a:pPr algn="r"/>
            <a:r>
              <a:rPr lang="ar-SA" sz="2800" b="1" dirty="0">
                <a:solidFill>
                  <a:srgbClr val="7030A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رکعت دوم نماز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ar-SA" sz="2000" dirty="0">
                <a:solidFill>
                  <a:schemeClr val="accent5">
                    <a:lumMod val="50000"/>
                  </a:schemeClr>
                </a:solidFill>
              </a:rPr>
              <a:t>پس از تمام شدن رکعت اول نماز، بدون آن که صورت نماز به هم بخورد و يا فاصله اي ايجاد شود، از جا برخاسته، بار ديگر مي ايستيم و حمد و سوره را به همان ترتيبي که در رکعت اول نماز گفته شد، مي خوانيم</a:t>
            </a:r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2143116"/>
            <a:ext cx="8715404" cy="3495684"/>
          </a:xfrm>
        </p:spPr>
        <p:txBody>
          <a:bodyPr>
            <a:normAutofit/>
          </a:bodyPr>
          <a:lstStyle/>
          <a:p>
            <a:pPr algn="r"/>
            <a:r>
              <a:rPr lang="ar-SA" sz="2000" b="1" dirty="0" smtClean="0"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قنوت نماز</a:t>
            </a:r>
            <a:endParaRPr lang="en-US" sz="2000" dirty="0" smtClean="0">
              <a:solidFill>
                <a:schemeClr val="accent6">
                  <a:lumMod val="7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pPr algn="r"/>
            <a:r>
              <a:rPr lang="ar-SA" sz="2000" dirty="0" smtClean="0">
                <a:solidFill>
                  <a:schemeClr val="accent6">
                    <a:lumMod val="75000"/>
                  </a:schemeClr>
                </a:solidFill>
              </a:rPr>
              <a:t>در رکعت دوم نمازهاي روزانه، بعد از تمام شدن حمد و سوره و قبل از رکوع، مستحب است، دستها را روبروي صورت گرفته ودعايي بخوانيم؛ اين عمل را “قنوت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” </a:t>
            </a:r>
            <a:r>
              <a:rPr lang="ar-SA" sz="2000" dirty="0" smtClean="0">
                <a:solidFill>
                  <a:schemeClr val="accent6">
                    <a:lumMod val="75000"/>
                  </a:schemeClr>
                </a:solidFill>
              </a:rPr>
              <a:t>گويند.در قنوت نمازمي توان اين دعا را </a:t>
            </a:r>
            <a:endParaRPr lang="fa-IR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ar-SA" sz="2000" dirty="0" smtClean="0">
                <a:solidFill>
                  <a:schemeClr val="accent6">
                    <a:lumMod val="75000"/>
                  </a:schemeClr>
                </a:solidFill>
              </a:rPr>
              <a:t>خواند</a:t>
            </a:r>
            <a:endParaRPr lang="fa-IR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fa-IR" sz="2000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ar-SA" sz="1800" dirty="0">
                <a:solidFill>
                  <a:schemeClr val="accent2">
                    <a:lumMod val="50000"/>
                  </a:schemeClr>
                </a:solidFill>
              </a:rPr>
              <a:t>پيامبر خدا (ص) فرمود: “کسي که قنوت نمازش طولاني تر باشد، </a:t>
            </a:r>
            <a:endParaRPr lang="fa-IR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/>
            <a:r>
              <a:rPr lang="ar-SA" sz="1800" dirty="0" smtClean="0">
                <a:solidFill>
                  <a:schemeClr val="accent2">
                    <a:lumMod val="50000"/>
                  </a:schemeClr>
                </a:solidFill>
              </a:rPr>
              <a:t>حسابرسي </a:t>
            </a:r>
            <a:r>
              <a:rPr lang="ar-SA" sz="1800" dirty="0">
                <a:solidFill>
                  <a:schemeClr val="accent2">
                    <a:lumMod val="50000"/>
                  </a:schemeClr>
                </a:solidFill>
              </a:rPr>
              <a:t>او در روز قيامت راحت تر است</a:t>
            </a:r>
            <a:r>
              <a:rPr lang="en-US" sz="1800" dirty="0">
                <a:solidFill>
                  <a:schemeClr val="accent2">
                    <a:lumMod val="50000"/>
                  </a:schemeClr>
                </a:solidFill>
              </a:rPr>
              <a:t>”.</a:t>
            </a:r>
          </a:p>
          <a:p>
            <a:pPr algn="r"/>
            <a:r>
              <a:rPr lang="ar-SA" sz="1800" dirty="0">
                <a:solidFill>
                  <a:schemeClr val="accent2">
                    <a:lumMod val="50000"/>
                  </a:schemeClr>
                </a:solidFill>
              </a:rPr>
              <a:t>پس از قنوت، رکوع وسجده ها </a:t>
            </a:r>
            <a:endParaRPr lang="fa-IR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/>
            <a:r>
              <a:rPr lang="ar-SA" sz="1800" dirty="0" smtClean="0">
                <a:solidFill>
                  <a:schemeClr val="accent2">
                    <a:lumMod val="50000"/>
                  </a:schemeClr>
                </a:solidFill>
              </a:rPr>
              <a:t>را </a:t>
            </a:r>
            <a:r>
              <a:rPr lang="ar-SA" sz="1800" dirty="0">
                <a:solidFill>
                  <a:schemeClr val="accent2">
                    <a:lumMod val="50000"/>
                  </a:schemeClr>
                </a:solidFill>
              </a:rPr>
              <a:t>مانند رکعت اول بجا مي آوريم</a:t>
            </a:r>
            <a:endParaRPr lang="fa-IR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/>
            <a:endParaRPr lang="en-US" sz="9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 descr="http://dl.topnaz.com/2012/12/n12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286124"/>
            <a:ext cx="3432175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572000" y="4572008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 advTm="10000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xit" presetSubtype="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8" presetClass="exit" presetSubtype="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8" presetClass="exit" presetSubtype="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8" presetClass="exit" presetSubtype="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8" presetClass="exit" presetSubtype="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8" presetClass="exit" presetSubtype="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8" presetClass="exit" presetSubtype="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214291"/>
            <a:ext cx="8929718" cy="1785949"/>
          </a:xfrm>
        </p:spPr>
        <p:txBody>
          <a:bodyPr>
            <a:noAutofit/>
          </a:bodyPr>
          <a:lstStyle/>
          <a:p>
            <a:pPr algn="r"/>
            <a:r>
              <a:rPr lang="ar-SA" sz="2400" b="1" dirty="0">
                <a:solidFill>
                  <a:schemeClr val="accent4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تشهد نماز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ar-SA" sz="2400" dirty="0">
                <a:solidFill>
                  <a:schemeClr val="accent5">
                    <a:lumMod val="50000"/>
                  </a:schemeClr>
                </a:solidFill>
              </a:rPr>
              <a:t>در رکعت دوم هر نماز، پس از تمام شدن سجده دوم بايد در حالي که رو به قبله نشسته ايم </a:t>
            </a:r>
            <a:r>
              <a:rPr lang="fa-IR" sz="24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fa-IR" sz="24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ar-SA" sz="2400" dirty="0" smtClean="0">
                <a:solidFill>
                  <a:schemeClr val="accent5">
                    <a:lumMod val="50000"/>
                  </a:schemeClr>
                </a:solidFill>
              </a:rPr>
              <a:t>“</a:t>
            </a:r>
            <a:r>
              <a:rPr lang="ar-SA" sz="2400" dirty="0">
                <a:solidFill>
                  <a:schemeClr val="accent5">
                    <a:lumMod val="50000"/>
                  </a:schemeClr>
                </a:solidFill>
              </a:rPr>
              <a:t>تشهد” نماز را </a:t>
            </a:r>
            <a:r>
              <a:rPr lang="ar-SA" sz="2400" dirty="0" smtClean="0">
                <a:solidFill>
                  <a:schemeClr val="accent5">
                    <a:lumMod val="50000"/>
                  </a:schemeClr>
                </a:solidFill>
              </a:rPr>
              <a:t>بخوانيم؛</a:t>
            </a:r>
            <a:r>
              <a:rPr lang="fa-IR" sz="24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fa-IR" sz="24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ar-SA" sz="2400" dirty="0">
                <a:solidFill>
                  <a:schemeClr val="accent5">
                    <a:lumMod val="50000"/>
                  </a:schemeClr>
                </a:solidFill>
              </a:rPr>
              <a:t>يعني بگوييم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1934" y="3000372"/>
            <a:ext cx="5072066" cy="1571636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ar-SA" b="1" dirty="0" smtClean="0">
                <a:solidFill>
                  <a:schemeClr val="tx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سلام نماز</a:t>
            </a:r>
            <a:endParaRPr lang="en-US" dirty="0" smtClean="0">
              <a:solidFill>
                <a:schemeClr val="tx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algn="r"/>
            <a:r>
              <a:rPr lang="ar-SA" dirty="0" smtClean="0">
                <a:solidFill>
                  <a:srgbClr val="7030A0"/>
                </a:solidFill>
              </a:rPr>
              <a:t>تا اينجا رکعت دوم نماز هم تمام مي شود و اگر نماز دو رکعتي باشد؛ مانند نماز صبح، بعد از تشهد، با گفتن سلام، نماز را تمام مي کنيم؛ يعني مي گوييم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4" name="Picture 3" descr="http://dl.topnaz.com/2012/12/n13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71546"/>
            <a:ext cx="4132580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dl.topnaz.com/2012/12/n14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4572008"/>
            <a:ext cx="4132580" cy="1911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9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9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8501090" cy="1285883"/>
          </a:xfrm>
        </p:spPr>
        <p:txBody>
          <a:bodyPr>
            <a:noAutofit/>
          </a:bodyPr>
          <a:lstStyle/>
          <a:p>
            <a:pPr algn="r"/>
            <a:r>
              <a:rPr lang="ar-SA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اکنون نماز صبح را فرا گرفتيم و چنانچه نمازي که مي خوانيم سه رکعتي يا چهار رکعتي باشد، بايد در رکعت دوم نماز، بعد از خواندن تشهد، بدون آن که سلام نماز را بگوييم، بايستيم و رکعت سوم نماز را بخوانيم</a:t>
            </a:r>
            <a:endParaRPr lang="en-US" sz="2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2428868"/>
            <a:ext cx="8929718" cy="3714776"/>
          </a:xfrm>
        </p:spPr>
        <p:txBody>
          <a:bodyPr>
            <a:normAutofit fontScale="55000" lnSpcReduction="20000"/>
          </a:bodyPr>
          <a:lstStyle/>
          <a:p>
            <a:pPr algn="r"/>
            <a:r>
              <a:rPr lang="ar-SA" b="1" dirty="0" smtClean="0">
                <a:solidFill>
                  <a:srgbClr val="7030A0"/>
                </a:solidFill>
              </a:rPr>
              <a:t>رکعت سوم نماز</a:t>
            </a:r>
            <a:endParaRPr lang="en-US" dirty="0" smtClean="0">
              <a:solidFill>
                <a:srgbClr val="7030A0"/>
              </a:solidFill>
            </a:endParaRPr>
          </a:p>
          <a:p>
            <a:pPr algn="r"/>
            <a:r>
              <a:rPr lang="ar-SA" dirty="0" smtClean="0">
                <a:solidFill>
                  <a:srgbClr val="7030A0"/>
                </a:solidFill>
              </a:rPr>
              <a:t>رکعت سوم نماز هم مانند رکعت دوم است، با اين تفاوت که در رکعت دوم نماز بايد با حمد و سوره بخوانيم، ولي در رکعت سوم، سوره و قنوت ندارد و فقط </a:t>
            </a:r>
            <a:r>
              <a:rPr lang="en-US" dirty="0" smtClean="0">
                <a:solidFill>
                  <a:srgbClr val="7030A0"/>
                </a:solidFill>
              </a:rPr>
              <a:t>“</a:t>
            </a:r>
            <a:r>
              <a:rPr lang="ar-SA" dirty="0" smtClean="0">
                <a:solidFill>
                  <a:srgbClr val="7030A0"/>
                </a:solidFill>
              </a:rPr>
              <a:t>حمد” را مي خوانيم و يا به جاي حمد، سه مرتبه مي گوييم</a:t>
            </a:r>
            <a:r>
              <a:rPr lang="en-US" dirty="0" smtClean="0">
                <a:solidFill>
                  <a:srgbClr val="7030A0"/>
                </a:solidFill>
              </a:rPr>
              <a:t>:</a:t>
            </a:r>
          </a:p>
          <a:p>
            <a:pPr algn="r"/>
            <a:r>
              <a:rPr lang="en-US" dirty="0" smtClean="0">
                <a:solidFill>
                  <a:srgbClr val="7030A0"/>
                </a:solidFill>
              </a:rPr>
              <a:t>“</a:t>
            </a:r>
            <a:r>
              <a:rPr lang="ar-SA" dirty="0" smtClean="0">
                <a:solidFill>
                  <a:srgbClr val="7030A0"/>
                </a:solidFill>
              </a:rPr>
              <a:t>سُبحانَ اللهِ والحَمدُ للهِ وَلا اِلهَ الاّ اللهُ واللهُ اکبرُ</a:t>
            </a:r>
            <a:r>
              <a:rPr lang="en-US" dirty="0" smtClean="0">
                <a:solidFill>
                  <a:srgbClr val="7030A0"/>
                </a:solidFill>
              </a:rPr>
              <a:t>”</a:t>
            </a:r>
          </a:p>
          <a:p>
            <a:pPr algn="r"/>
            <a:r>
              <a:rPr lang="en-US" dirty="0" smtClean="0">
                <a:solidFill>
                  <a:srgbClr val="7030A0"/>
                </a:solidFill>
              </a:rPr>
              <a:t> </a:t>
            </a:r>
          </a:p>
          <a:p>
            <a:pPr algn="r"/>
            <a:r>
              <a:rPr lang="ar-SA" dirty="0" smtClean="0">
                <a:solidFill>
                  <a:srgbClr val="7030A0"/>
                </a:solidFill>
              </a:rPr>
              <a:t>پس اگز نماز مغرب مي خوانيم، بايد بعد از سجده دوم (در رکعت سوم) تشهد بخوانيم وبا سلام، نماز را پايان دهيم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</a:p>
          <a:p>
            <a:pPr algn="r"/>
            <a:r>
              <a:rPr lang="en-US" dirty="0" smtClean="0">
                <a:solidFill>
                  <a:srgbClr val="7030A0"/>
                </a:solidFill>
              </a:rPr>
              <a:t> </a:t>
            </a:r>
          </a:p>
          <a:p>
            <a:pPr algn="r"/>
            <a:r>
              <a:rPr lang="ar-SA" b="1" dirty="0" smtClean="0">
                <a:solidFill>
                  <a:srgbClr val="7030A0"/>
                </a:solidFill>
              </a:rPr>
              <a:t>رکعت چهارم نماز</a:t>
            </a:r>
            <a:endParaRPr lang="en-US" dirty="0" smtClean="0">
              <a:solidFill>
                <a:srgbClr val="7030A0"/>
              </a:solidFill>
            </a:endParaRPr>
          </a:p>
          <a:p>
            <a:pPr algn="r"/>
            <a:r>
              <a:rPr lang="ar-SA" dirty="0" smtClean="0">
                <a:solidFill>
                  <a:srgbClr val="7030A0"/>
                </a:solidFill>
              </a:rPr>
              <a:t>اگر نمازي که مي خوانيم چهار رکعتي باشد؛ يعني: نماز ظهر يا  نمازعصر يا نماز عشا؛ پس از سجده ها (در رکعت سوم) بدون آن که تشهد يا سلام را بخوانيم، مي ايستيم و رکعت چهارم را مانند رکعت سوم انجام مي دهيم و در پايان نماز؛ يعني پس از سجده دوم مي نشينيم و تشهد و سلام را مي خوانيم و نماز را تمام مي کنيم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</a:p>
          <a:p>
            <a:pPr algn="r"/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ransition advTm="10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xit" presetSubtype="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prstTxWarp prst="textTriangle">
              <a:avLst/>
            </a:prstTxWarp>
            <a:noAutofit/>
            <a:scene3d>
              <a:camera prst="isometricTopUp"/>
              <a:lightRig rig="threePt" dir="t"/>
            </a:scene3d>
          </a:bodyPr>
          <a:lstStyle/>
          <a:p>
            <a:r>
              <a:rPr lang="fa-IR" sz="9600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6350" stA="55000" endA="50" endPos="85000" dist="60007" dir="5400000" sy="-100000" algn="bl" rotWithShape="0"/>
                </a:effectLst>
              </a:rPr>
              <a:t>پایان</a:t>
            </a:r>
            <a:endParaRPr lang="en-US" sz="9600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reflection blurRad="6350" stA="55000" endA="50" endPos="85000" dist="60007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prstTxWarp prst="textChevronInverted">
              <a:avLst/>
            </a:prstTxWarp>
            <a:normAutofit/>
          </a:bodyPr>
          <a:lstStyle/>
          <a:p>
            <a:r>
              <a:rPr lang="fa-IR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پاور آموزش نماز</a:t>
            </a:r>
            <a:endParaRPr lang="en-US" sz="8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advTm="10000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72066" y="428605"/>
            <a:ext cx="3386134" cy="3357585"/>
          </a:xfrm>
        </p:spPr>
        <p:txBody>
          <a:bodyPr>
            <a:normAutofit fontScale="90000"/>
          </a:bodyPr>
          <a:lstStyle/>
          <a:p>
            <a:r>
              <a:rPr lang="ar-SA" sz="3600" dirty="0">
                <a:solidFill>
                  <a:schemeClr val="accent2">
                    <a:lumMod val="50000"/>
                  </a:schemeClr>
                </a:solidFill>
              </a:rPr>
              <a:t>پیش از هر چیز نیت می کنیم، یعنی با قصد انجام وضو و برای اطاعت از دستور خداوند عالم، وضو را آغاز می کنیم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3" descr="آموزش نماز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85728"/>
            <a:ext cx="3622040" cy="374078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10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2" dur="1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43306" y="1285860"/>
            <a:ext cx="5072098" cy="1714512"/>
          </a:xfrm>
        </p:spPr>
        <p:txBody>
          <a:bodyPr>
            <a:normAutofit/>
          </a:bodyPr>
          <a:lstStyle/>
          <a:p>
            <a:pPr algn="r"/>
            <a:r>
              <a:rPr lang="fa-IR" dirty="0" smtClean="0">
                <a:solidFill>
                  <a:schemeClr val="accent5">
                    <a:lumMod val="75000"/>
                  </a:schemeClr>
                </a:solidFill>
              </a:rPr>
              <a:t>1:</a:t>
            </a:r>
            <a:r>
              <a:rPr lang="ar-SA" dirty="0" smtClean="0">
                <a:solidFill>
                  <a:schemeClr val="accent5">
                    <a:lumMod val="75000"/>
                  </a:schemeClr>
                </a:solidFill>
              </a:rPr>
              <a:t>به </a:t>
            </a:r>
            <a:r>
              <a:rPr lang="ar-SA" dirty="0">
                <a:solidFill>
                  <a:schemeClr val="accent5">
                    <a:lumMod val="75000"/>
                  </a:schemeClr>
                </a:solidFill>
              </a:rPr>
              <a:t>نیت وضو صورت را از بالا به پایین از جایی که موی سر روییده تا چانه می شوییم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ubtitle 2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428628"/>
          </a:xfrm>
        </p:spPr>
        <p:txBody>
          <a:bodyPr>
            <a:normAutofit fontScale="90000"/>
          </a:bodyPr>
          <a:lstStyle/>
          <a:p>
            <a:r>
              <a:rPr lang="ar-SA" b="1" dirty="0">
                <a:hlinkClick r:id="rId2"/>
              </a:rPr>
              <a:t>آموزش وضو گرفتن به صورت صحیح و کامل</a:t>
            </a:r>
            <a:endParaRPr lang="en-US" dirty="0"/>
          </a:p>
        </p:txBody>
      </p:sp>
      <p:pic>
        <p:nvPicPr>
          <p:cNvPr id="5" name="Picture 4" descr="http://dl.topnaz.com/2012/12/n2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000108"/>
            <a:ext cx="3206115" cy="29686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 descr="http://dl.topnaz.com/2012/12/n3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3929066"/>
            <a:ext cx="3253740" cy="26479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357158" y="4500570"/>
            <a:ext cx="5143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dirty="0" smtClean="0">
                <a:solidFill>
                  <a:schemeClr val="accent5">
                    <a:lumMod val="75000"/>
                  </a:schemeClr>
                </a:solidFill>
              </a:rPr>
              <a:t>2:</a:t>
            </a:r>
            <a:r>
              <a:rPr lang="ar-SA" sz="2400" dirty="0" smtClean="0">
                <a:solidFill>
                  <a:schemeClr val="accent5">
                    <a:lumMod val="75000"/>
                  </a:schemeClr>
                </a:solidFill>
              </a:rPr>
              <a:t>پس </a:t>
            </a:r>
            <a:r>
              <a:rPr lang="ar-SA" sz="2400" dirty="0">
                <a:solidFill>
                  <a:schemeClr val="accent5">
                    <a:lumMod val="75000"/>
                  </a:schemeClr>
                </a:solidFill>
              </a:rPr>
              <a:t>از شستن صورت، دست راست را از آرنج تا نوک انگشتان، از بالا به پایین، می </a:t>
            </a:r>
            <a:r>
              <a:rPr lang="ar-SA" sz="2400" dirty="0" smtClean="0">
                <a:solidFill>
                  <a:schemeClr val="accent5">
                    <a:lumMod val="75000"/>
                  </a:schemeClr>
                </a:solidFill>
              </a:rPr>
              <a:t>شوییم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5500702"/>
            <a:ext cx="5500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dirty="0" smtClean="0">
                <a:solidFill>
                  <a:schemeClr val="accent5">
                    <a:lumMod val="75000"/>
                  </a:schemeClr>
                </a:solidFill>
              </a:rPr>
              <a:t>3:</a:t>
            </a:r>
            <a:r>
              <a:rPr lang="ar-SA" sz="2400" dirty="0" smtClean="0">
                <a:solidFill>
                  <a:schemeClr val="accent5">
                    <a:lumMod val="75000"/>
                  </a:schemeClr>
                </a:solidFill>
              </a:rPr>
              <a:t>بعد </a:t>
            </a:r>
            <a:r>
              <a:rPr lang="ar-SA" sz="2400" dirty="0">
                <a:solidFill>
                  <a:schemeClr val="accent5">
                    <a:lumMod val="75000"/>
                  </a:schemeClr>
                </a:solidFill>
              </a:rPr>
              <a:t>از شستن دست راست، دست چپ را مانند دست راست می شوییم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Tm="10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571480"/>
            <a:ext cx="4786346" cy="1428759"/>
          </a:xfrm>
        </p:spPr>
        <p:txBody>
          <a:bodyPr>
            <a:normAutofit fontScale="90000"/>
          </a:bodyPr>
          <a:lstStyle/>
          <a:p>
            <a:r>
              <a:rPr lang="fa-IR" sz="2400" dirty="0" smtClean="0">
                <a:solidFill>
                  <a:srgbClr val="00B050"/>
                </a:solidFill>
              </a:rPr>
              <a:t>4:</a:t>
            </a:r>
            <a:r>
              <a:rPr lang="ar-SA" sz="2400" dirty="0" smtClean="0">
                <a:solidFill>
                  <a:srgbClr val="00B050"/>
                </a:solidFill>
              </a:rPr>
              <a:t>بعد </a:t>
            </a:r>
            <a:r>
              <a:rPr lang="ar-SA" sz="2400" dirty="0">
                <a:solidFill>
                  <a:srgbClr val="00B050"/>
                </a:solidFill>
              </a:rPr>
              <a:t>از شستن صورت و دست ها با رطوبتی که بر دست مانده، جلوی سر را مسح می کنیم؛یعنی دست را بر سرگذاشته و کمی به طرف پیشانی می کشیم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5500694" cy="2614634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fa-IR" sz="3700" dirty="0" smtClean="0">
                <a:solidFill>
                  <a:srgbClr val="00B050"/>
                </a:solidFill>
              </a:rPr>
              <a:t>5:</a:t>
            </a:r>
            <a:r>
              <a:rPr lang="ar-SA" sz="3700" dirty="0" smtClean="0">
                <a:solidFill>
                  <a:srgbClr val="00B050"/>
                </a:solidFill>
              </a:rPr>
              <a:t>پس </a:t>
            </a:r>
            <a:r>
              <a:rPr lang="ar-SA" sz="3700" dirty="0">
                <a:solidFill>
                  <a:srgbClr val="00B050"/>
                </a:solidFill>
              </a:rPr>
              <a:t>از مسح سر، پای راست را از نوک انگشت تا آخر روی پا (مفصل) مسح می کنیم</a:t>
            </a:r>
            <a:r>
              <a:rPr lang="en-US" sz="3700" dirty="0">
                <a:solidFill>
                  <a:srgbClr val="00B050"/>
                </a:solidFill>
              </a:rPr>
              <a:t>.</a:t>
            </a:r>
          </a:p>
          <a:p>
            <a:pPr algn="r"/>
            <a:r>
              <a:rPr lang="fa-IR" sz="3700" dirty="0" smtClean="0">
                <a:solidFill>
                  <a:srgbClr val="00B050"/>
                </a:solidFill>
              </a:rPr>
              <a:t>6:</a:t>
            </a:r>
            <a:r>
              <a:rPr lang="ar-SA" sz="3700" dirty="0" smtClean="0">
                <a:solidFill>
                  <a:srgbClr val="00B050"/>
                </a:solidFill>
              </a:rPr>
              <a:t>و </a:t>
            </a:r>
            <a:r>
              <a:rPr lang="ar-SA" sz="3700" dirty="0">
                <a:solidFill>
                  <a:srgbClr val="00B050"/>
                </a:solidFill>
              </a:rPr>
              <a:t>در پایان پای چپ را مانند پای راست مسح می کنیم و با این عمل</a:t>
            </a:r>
            <a:endParaRPr lang="en-US" sz="3700" dirty="0">
              <a:solidFill>
                <a:srgbClr val="00B050"/>
              </a:solidFill>
            </a:endParaRPr>
          </a:p>
          <a:p>
            <a:endParaRPr lang="en-US" dirty="0"/>
          </a:p>
        </p:txBody>
      </p:sp>
      <p:pic>
        <p:nvPicPr>
          <p:cNvPr id="4" name="Picture 3" descr="http://dl.topnaz.com/2012/12/n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285728"/>
            <a:ext cx="3360420" cy="30638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http://dl.topnaz.com/2012/12/n5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21960" y="3714752"/>
            <a:ext cx="3407758" cy="283845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 advTm="10000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928694"/>
          </a:xfrm>
        </p:spPr>
        <p:txBody>
          <a:bodyPr>
            <a:noAutofit/>
          </a:bodyPr>
          <a:lstStyle/>
          <a:p>
            <a:r>
              <a:rPr lang="ar-SA" sz="2800" dirty="0">
                <a:solidFill>
                  <a:schemeClr val="accent5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پس از وضو گرفتن ، به نماز می ایستیم و ابتدا اذان و سپس اقامه را به صورت زیر می خوانیم</a:t>
            </a:r>
            <a:endParaRPr lang="en-US" sz="2800" dirty="0">
              <a:solidFill>
                <a:schemeClr val="accent5">
                  <a:lumMod val="50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http://dl.topnaz.com/2012/12/n6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643050"/>
            <a:ext cx="457200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1"/>
            <a:ext cx="8929718" cy="3500437"/>
          </a:xfrm>
        </p:spPr>
        <p:txBody>
          <a:bodyPr>
            <a:normAutofit/>
          </a:bodyPr>
          <a:lstStyle/>
          <a:p>
            <a:pPr algn="r"/>
            <a:r>
              <a:rPr lang="ar-SA" sz="27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تکبيرة الاحرام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/>
              <a:t>“</a:t>
            </a:r>
            <a:r>
              <a:rPr lang="ar-SA" sz="2400" dirty="0">
                <a:solidFill>
                  <a:schemeClr val="accent2"/>
                </a:solidFill>
              </a:rPr>
              <a:t>نماز” با گفتن “الله اکبر” آغاز مي شود، گفتن “الله اکبر” در آغاز نماز به معناي جدايي از غير خدا و پيوستن به اوست.اعلام بزرگي پروردگار و دوري جستن از تمام قدرتهاي دروغين است</a:t>
            </a:r>
            <a:r>
              <a:rPr lang="en-US" sz="2400" dirty="0">
                <a:solidFill>
                  <a:schemeClr val="accent2"/>
                </a:solidFill>
              </a:rPr>
              <a:t>.</a:t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ar-SA" sz="2400" dirty="0">
                <a:solidFill>
                  <a:schemeClr val="accent2"/>
                </a:solidFill>
              </a:rPr>
              <a:t>با اين تکبير به حريم نماز وارد مي شويم و برخي کارها بر ما حرام مي شود.هنگامي که نماز را شروع مي کنيم بايد متوجه باشيم که چه نمازی را مي خوانيم؛ مثلا نماز ظهر است يا عصر و آن را تنها براي اطاعت فرمان خداوند </a:t>
            </a:r>
            <a:r>
              <a:rPr lang="fa-IR" sz="2400" dirty="0" smtClean="0">
                <a:solidFill>
                  <a:schemeClr val="accent2"/>
                </a:solidFill>
              </a:rPr>
              <a:t>  </a:t>
            </a:r>
            <a:r>
              <a:rPr lang="ar-SA" sz="2400" dirty="0" smtClean="0">
                <a:solidFill>
                  <a:schemeClr val="accent2"/>
                </a:solidFill>
              </a:rPr>
              <a:t>بجا </a:t>
            </a:r>
            <a:r>
              <a:rPr lang="ar-SA" sz="2400" dirty="0">
                <a:solidFill>
                  <a:schemeClr val="accent2"/>
                </a:solidFill>
              </a:rPr>
              <a:t>آوريم که </a:t>
            </a:r>
            <a:r>
              <a:rPr lang="ar-SA" sz="2400" dirty="0" smtClean="0">
                <a:solidFill>
                  <a:schemeClr val="accent2"/>
                </a:solidFill>
              </a:rPr>
              <a:t>اين</a:t>
            </a:r>
            <a:r>
              <a:rPr lang="ar-SA" sz="2000" dirty="0" smtClean="0">
                <a:solidFill>
                  <a:schemeClr val="accent2"/>
                </a:solidFill>
              </a:rPr>
              <a:t>همان </a:t>
            </a:r>
            <a:r>
              <a:rPr lang="ar-SA" sz="2000" dirty="0">
                <a:solidFill>
                  <a:schemeClr val="accent2"/>
                </a:solidFill>
              </a:rPr>
              <a:t>“نيت” است و از اجزای اصلي نماز به شمار مي آيد</a:t>
            </a:r>
            <a:r>
              <a:rPr lang="fa-IR" sz="2400" dirty="0" smtClean="0">
                <a:solidFill>
                  <a:schemeClr val="accent2"/>
                </a:solidFill>
              </a:rPr>
              <a:t>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http://dl.topnaz.com/2012/12/n7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143248"/>
            <a:ext cx="3586480" cy="371475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advTm="10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3600451"/>
          </a:xfrm>
        </p:spPr>
        <p:txBody>
          <a:bodyPr>
            <a:normAutofit/>
          </a:bodyPr>
          <a:lstStyle/>
          <a:p>
            <a:pPr algn="r"/>
            <a:r>
              <a:rPr lang="ar-SA" sz="2400" dirty="0">
                <a:solidFill>
                  <a:schemeClr val="bg2">
                    <a:lumMod val="25000"/>
                  </a:schemeClr>
                </a:solidFill>
              </a:rPr>
              <a:t>هنگام گفتن “الله اکبر” مستحب است، دستها را تا مقابل گوشها بالا ببريم.پس از گفتن “الله اکبر” سوره حمد را مي خوانيم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:</a:t>
            </a:r>
            <a:br>
              <a:rPr lang="en-US" sz="24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  </a:t>
            </a:r>
            <a:br>
              <a:rPr lang="en-US" sz="24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ar-SA" sz="2400" dirty="0">
                <a:solidFill>
                  <a:schemeClr val="bg2">
                    <a:lumMod val="25000"/>
                  </a:schemeClr>
                </a:solidFill>
              </a:rPr>
              <a:t>پس از سوره حمد، يک سوره ديگر از قرآن را مي خوانيم به عنوان نمونه، مي توان سوره توحيد را خواند:سوره توحيد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http://dl.topnaz.com/2012/12/n8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2786058"/>
            <a:ext cx="3443605" cy="407194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4" descr="http://dl.topnaz.com/2012/12/n9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714620"/>
            <a:ext cx="3764280" cy="414338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advTm="10000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1143008"/>
          </a:xfrm>
        </p:spPr>
        <p:txBody>
          <a:bodyPr>
            <a:normAutofit/>
          </a:bodyPr>
          <a:lstStyle/>
          <a:p>
            <a:pPr algn="r"/>
            <a:r>
              <a:rPr lang="ar-SA" sz="2400" b="1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رکوع نماز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ar-SA" sz="2200" dirty="0">
                <a:solidFill>
                  <a:srgbClr val="002060"/>
                </a:solidFill>
              </a:rPr>
              <a:t>رکوع نماز-پس از تمام شدن حمد وسوره سر به رکوع خم مي کنيم و دستها را به زانوها مي گذاريم و مي گوييم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3214686"/>
            <a:ext cx="8929718" cy="2143140"/>
          </a:xfrm>
        </p:spPr>
        <p:txBody>
          <a:bodyPr>
            <a:noAutofit/>
          </a:bodyPr>
          <a:lstStyle/>
          <a:p>
            <a:pPr algn="r"/>
            <a:r>
              <a:rPr lang="ar-SA" sz="14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سپس سر از رکوع برداشته (مي ايستيم) و آنگاه به سجده مي رويم و هفت عضو بدن؛ يعني پيشاني، کف دو دست، سر زانوها و نوک انگشتان بزرگ پا را بر زمين گذاشته و مي </a:t>
            </a:r>
            <a:r>
              <a:rPr lang="ar-SA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گوييم</a:t>
            </a:r>
            <a:r>
              <a:rPr lang="en-US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”</a:t>
            </a:r>
            <a:endParaRPr lang="en-US" sz="1400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r"/>
            <a:r>
              <a:rPr lang="ar-SA" sz="14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يا “سبحان الله” را سه مرتبه تکرار مي کنيم</a:t>
            </a:r>
            <a:r>
              <a:rPr lang="en-US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r>
              <a:rPr lang="en-US" sz="14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</a:p>
          <a:p>
            <a:pPr algn="r"/>
            <a:r>
              <a:rPr lang="ar-SA" sz="1400" b="1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سجده دوم نماز</a:t>
            </a:r>
            <a:endParaRPr lang="en-US" sz="1400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r"/>
            <a:r>
              <a:rPr lang="ar-SA" sz="14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پس از سجده اول ، مي نشينيم و بار ديگر به سجده رفته و سجده دوم را مانند سجده اول بجا مي آوريم.با تمام شدن سجده دوم، يک رکعت نماز به پايان </a:t>
            </a:r>
            <a:r>
              <a:rPr lang="ar-SA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ميرس</a:t>
            </a:r>
            <a:r>
              <a:rPr lang="fa-IR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د</a:t>
            </a:r>
            <a:r>
              <a:rPr lang="ar-SA" sz="1400" dirty="0" smtClean="0"/>
              <a:t>د</a:t>
            </a:r>
            <a:endParaRPr lang="en-US" sz="1050" dirty="0"/>
          </a:p>
        </p:txBody>
      </p:sp>
      <p:pic>
        <p:nvPicPr>
          <p:cNvPr id="4" name="Picture 3" descr="http://dl.topnaz.com/2012/12/n10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142984"/>
            <a:ext cx="4229104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dl.topnaz.com/2012/12/n11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4643446"/>
            <a:ext cx="421484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514</Words>
  <Application>Microsoft Office PowerPoint</Application>
  <PresentationFormat>On-screen Show (4:3)</PresentationFormat>
  <Paragraphs>40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پاور آموزش نماز</vt:lpstr>
      <vt:lpstr>پیش از هر چیز نیت می کنیم، یعنی با قصد انجام وضو و برای اطاعت از دستور خداوند عالم، وضو را آغاز می کنیم</vt:lpstr>
      <vt:lpstr>آموزش وضو گرفتن به صورت صحیح و کامل</vt:lpstr>
      <vt:lpstr>4:بعد از شستن صورت و دست ها با رطوبتی که بر دست مانده، جلوی سر را مسح می کنیم؛یعنی دست را بر سرگذاشته و کمی به طرف پیشانی می کشیم</vt:lpstr>
      <vt:lpstr>پس از وضو گرفتن ، به نماز می ایستیم و ابتدا اذان و سپس اقامه را به صورت زیر می خوانیم</vt:lpstr>
      <vt:lpstr>تکبيرة الاحرام “نماز” با گفتن “الله اکبر” آغاز مي شود، گفتن “الله اکبر” در آغاز نماز به معناي جدايي از غير خدا و پيوستن به اوست.اعلام بزرگي پروردگار و دوري جستن از تمام قدرتهاي دروغين است. با اين تکبير به حريم نماز وارد مي شويم و برخي کارها بر ما حرام مي شود.هنگامي که نماز را شروع مي کنيم بايد متوجه باشيم که چه نمازی را مي خوانيم؛ مثلا نماز ظهر است يا عصر و آن را تنها براي اطاعت فرمان خداوند   بجا آوريم که اينهمان “نيت” است و از اجزای اصلي نماز به شمار مي آيد </vt:lpstr>
      <vt:lpstr>هنگام گفتن “الله اکبر” مستحب است، دستها را تا مقابل گوشها بالا ببريم.پس از گفتن “الله اکبر” سوره حمد را مي خوانيم:    پس از سوره حمد، يک سوره ديگر از قرآن را مي خوانيم به عنوان نمونه، مي توان سوره توحيد را خواند:سوره توحيد  </vt:lpstr>
      <vt:lpstr>رکوع نماز رکوع نماز-پس از تمام شدن حمد وسوره سر به رکوع خم مي کنيم و دستها را به زانوها مي گذاريم و مي گوييم</vt:lpstr>
      <vt:lpstr>رکعت دوم نماز پس از تمام شدن رکعت اول نماز، بدون آن که صورت نماز به هم بخورد و يا فاصله اي ايجاد شود، از جا برخاسته، بار ديگر مي ايستيم و حمد و سوره را به همان ترتيبي که در رکعت اول نماز گفته شد، مي خوانيم</vt:lpstr>
      <vt:lpstr>تشهد نماز در رکعت دوم هر نماز، پس از تمام شدن سجده دوم بايد در حالي که رو به قبله نشسته ايم  “تشهد” نماز را بخوانيم؛  يعني بگوييم</vt:lpstr>
      <vt:lpstr>اکنون نماز صبح را فرا گرفتيم و چنانچه نمازي که مي خوانيم سه رکعتي يا چهار رکعتي باشد، بايد در رکعت دوم نماز، بعد از خواندن تشهد، بدون آن که سلام نماز را بگوييم، بايستيم و رکعت سوم نماز را بخوانيم</vt:lpstr>
      <vt:lpstr>پایان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</dc:creator>
  <cp:lastModifiedBy>ali</cp:lastModifiedBy>
  <cp:revision>10</cp:revision>
  <dcterms:created xsi:type="dcterms:W3CDTF">2017-10-27T15:52:44Z</dcterms:created>
  <dcterms:modified xsi:type="dcterms:W3CDTF">2017-10-27T19:22:48Z</dcterms:modified>
</cp:coreProperties>
</file>